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7" r:id="rId2"/>
    <p:sldId id="259" r:id="rId3"/>
    <p:sldId id="264" r:id="rId4"/>
    <p:sldId id="258" r:id="rId5"/>
    <p:sldId id="256" r:id="rId6"/>
    <p:sldId id="260" r:id="rId7"/>
    <p:sldId id="261" r:id="rId8"/>
    <p:sldId id="267" r:id="rId9"/>
    <p:sldId id="265" r:id="rId10"/>
    <p:sldId id="284" r:id="rId11"/>
    <p:sldId id="285" r:id="rId12"/>
    <p:sldId id="266" r:id="rId13"/>
    <p:sldId id="268" r:id="rId14"/>
    <p:sldId id="269" r:id="rId15"/>
    <p:sldId id="263" r:id="rId16"/>
    <p:sldId id="270" r:id="rId17"/>
    <p:sldId id="271" r:id="rId18"/>
    <p:sldId id="262" r:id="rId19"/>
    <p:sldId id="276" r:id="rId20"/>
    <p:sldId id="277" r:id="rId21"/>
    <p:sldId id="273" r:id="rId22"/>
    <p:sldId id="274" r:id="rId23"/>
    <p:sldId id="279" r:id="rId24"/>
    <p:sldId id="280" r:id="rId25"/>
    <p:sldId id="278" r:id="rId26"/>
    <p:sldId id="281" r:id="rId27"/>
    <p:sldId id="282" r:id="rId28"/>
    <p:sldId id="288" r:id="rId29"/>
    <p:sldId id="289" r:id="rId30"/>
    <p:sldId id="272" r:id="rId31"/>
    <p:sldId id="287" r:id="rId32"/>
    <p:sldId id="28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79" autoAdjust="0"/>
    <p:restoredTop sz="94638" autoAdjust="0"/>
  </p:normalViewPr>
  <p:slideViewPr>
    <p:cSldViewPr>
      <p:cViewPr varScale="1">
        <p:scale>
          <a:sx n="86" d="100"/>
          <a:sy n="86" d="100"/>
        </p:scale>
        <p:origin x="-1134" y="-4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264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B43CE-24E0-44AC-A27B-8646FCC17C81}" type="datetimeFigureOut">
              <a:rPr lang="ru-RU" smtClean="0"/>
              <a:pPr/>
              <a:t>25.05.2016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CEC35-EEA4-45E5-B59D-9D176D71A48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CEC35-EEA4-45E5-B59D-9D176D71A48A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CEC35-EEA4-45E5-B59D-9D176D71A48A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38EF-0569-4D86-B5A8-4F414CE6983B}" type="datetimeFigureOut">
              <a:rPr lang="ru-RU" smtClean="0"/>
              <a:pPr/>
              <a:t>25.05.2016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EE163-FB64-418E-A72F-B64E89496E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38EF-0569-4D86-B5A8-4F414CE6983B}" type="datetimeFigureOut">
              <a:rPr lang="ru-RU" smtClean="0"/>
              <a:pPr/>
              <a:t>25.05.2016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EE163-FB64-418E-A72F-B64E89496E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38EF-0569-4D86-B5A8-4F414CE6983B}" type="datetimeFigureOut">
              <a:rPr lang="ru-RU" smtClean="0"/>
              <a:pPr/>
              <a:t>25.05.2016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EE163-FB64-418E-A72F-B64E89496E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38EF-0569-4D86-B5A8-4F414CE6983B}" type="datetimeFigureOut">
              <a:rPr lang="ru-RU" smtClean="0"/>
              <a:pPr/>
              <a:t>25.05.2016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EE163-FB64-418E-A72F-B64E89496E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38EF-0569-4D86-B5A8-4F414CE6983B}" type="datetimeFigureOut">
              <a:rPr lang="ru-RU" smtClean="0"/>
              <a:pPr/>
              <a:t>25.05.2016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EE163-FB64-418E-A72F-B64E89496E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38EF-0569-4D86-B5A8-4F414CE6983B}" type="datetimeFigureOut">
              <a:rPr lang="ru-RU" smtClean="0"/>
              <a:pPr/>
              <a:t>25.05.2016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EE163-FB64-418E-A72F-B64E89496E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38EF-0569-4D86-B5A8-4F414CE6983B}" type="datetimeFigureOut">
              <a:rPr lang="ru-RU" smtClean="0"/>
              <a:pPr/>
              <a:t>25.05.2016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EE163-FB64-418E-A72F-B64E89496E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38EF-0569-4D86-B5A8-4F414CE6983B}" type="datetimeFigureOut">
              <a:rPr lang="ru-RU" smtClean="0"/>
              <a:pPr/>
              <a:t>25.05.2016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EE163-FB64-418E-A72F-B64E89496E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38EF-0569-4D86-B5A8-4F414CE6983B}" type="datetimeFigureOut">
              <a:rPr lang="ru-RU" smtClean="0"/>
              <a:pPr/>
              <a:t>25.05.2016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EE163-FB64-418E-A72F-B64E89496E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38EF-0569-4D86-B5A8-4F414CE6983B}" type="datetimeFigureOut">
              <a:rPr lang="ru-RU" smtClean="0"/>
              <a:pPr/>
              <a:t>25.05.2016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EE163-FB64-418E-A72F-B64E89496E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38EF-0569-4D86-B5A8-4F414CE6983B}" type="datetimeFigureOut">
              <a:rPr lang="ru-RU" smtClean="0"/>
              <a:pPr/>
              <a:t>25.05.2016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18EE163-FB64-418E-A72F-B64E89496E0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2F938EF-0569-4D86-B5A8-4F414CE6983B}" type="datetimeFigureOut">
              <a:rPr lang="ru-RU" smtClean="0"/>
              <a:pPr/>
              <a:t>25.05.2016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18EE163-FB64-418E-A72F-B64E89496E0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image" Target="../media/image49.jpeg"/><Relationship Id="rId7" Type="http://schemas.openxmlformats.org/officeDocument/2006/relationships/image" Target="../media/image53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8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gif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Прощай, начальная  школа!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выпускной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28926" y="857232"/>
            <a:ext cx="3488651" cy="5106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340" name="Picture 4" descr="http://nikolaevka-mobu.narod.ru/rolokol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000240"/>
            <a:ext cx="2428891" cy="2428892"/>
          </a:xfrm>
          <a:prstGeom prst="rect">
            <a:avLst/>
          </a:prstGeom>
          <a:noFill/>
        </p:spPr>
      </p:pic>
      <p:pic>
        <p:nvPicPr>
          <p:cNvPr id="14342" name="Picture 6" descr="http://bor-gim.minsk.edu.by/ru/sm_full.aspx?guid=10283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6000768"/>
            <a:ext cx="4762500" cy="857232"/>
          </a:xfrm>
          <a:prstGeom prst="rect">
            <a:avLst/>
          </a:prstGeom>
          <a:noFill/>
        </p:spPr>
      </p:pic>
      <p:pic>
        <p:nvPicPr>
          <p:cNvPr id="11" name="Picture 4" descr="http://nikolaevka-mobu.narod.ru/rolokol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1" y="2071678"/>
            <a:ext cx="2231954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928670"/>
            <a:ext cx="5852583" cy="4681550"/>
          </a:xfrm>
          <a:prstGeom prst="ellipse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429108"/>
            <a:ext cx="2214578" cy="2428892"/>
          </a:xfrm>
          <a:prstGeom prst="round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0965" name="Picture 5" descr="http://itd2.mycdn.me/image?t=52&amp;bid=537303585256&amp;id=537303585256&amp;plc=WEB&amp;tkn=*DC7eIZktAsIiYvN-aMxkB1rFkN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4429132"/>
            <a:ext cx="2214578" cy="2428868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40967" name="Picture 7" descr="http://itd2.mycdn.me/image?t=52&amp;bid=814769809128&amp;id=814769809128&amp;plc=WEB&amp;tkn=*X3BZqom02xqhLosmAXoUB4URMr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2908" y="2071678"/>
            <a:ext cx="2857488" cy="2232852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0969" name="Picture 9" descr="http://itd2.mycdn.me/image?t=52&amp;bid=834358136552&amp;id=834358136552&amp;plc=WEB&amp;tkn=*Yw2xyDzRTslQK9Uiv7Nkh-UT-j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92338" y="4429132"/>
            <a:ext cx="2351662" cy="2428868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40971" name="Picture 11" descr="http://itd2.mycdn.me/image?t=52&amp;bid=833939896552&amp;id=816290089960&amp;plc=WEB&amp;tkn=*aICWNG7GvIkK_-IUWR7LX5iGgp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429132"/>
            <a:ext cx="2357429" cy="2428868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40973" name="Picture 13" descr="http://itd2.mycdn.me/image?t=52&amp;bid=666396021992&amp;id=666396021992&amp;plc=WEB&amp;tkn=*qAEHe5xS6JgpKaC_myJupIW7_Sc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0826" y="2118724"/>
            <a:ext cx="2699905" cy="2310408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20482" name="Picture 2" descr="http://itd2.mycdn.me/image?t=52&amp;bid=835039718888&amp;id=835039718888&amp;plc=WEB&amp;tkn=*oOa1QmRFsl7rW-9AAHSJNzmPVo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-214338"/>
            <a:ext cx="2357422" cy="2286016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20486" name="Picture 6" descr="http://itd3.mycdn.me/image?t=52&amp;bid=816290705384&amp;id=816290705384&amp;plc=WEB&amp;tkn=*rH0KoGZEXKNU9p6VyI5Wglgfq5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57422" y="-214338"/>
            <a:ext cx="2181201" cy="235745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20490" name="Picture 10" descr="http://itd3.mycdn.me/image?t=52&amp;bid=834293068520&amp;id=834293068520&amp;plc=WEB&amp;tkn=*Tcz9R0tQ7yFrCwKzHr655ezQllo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2000" y="-214338"/>
            <a:ext cx="2143140" cy="2286016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20492" name="Picture 12" descr="http://itd3.mycdn.me/image?t=52&amp;bid=816290687464&amp;id=816290687464&amp;plc=WEB&amp;tkn=*ynsshnrIMzzJeYRpqLEXYJF-tL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15140" y="-123158"/>
            <a:ext cx="2428860" cy="2194806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408426"/>
            <a:ext cx="4286280" cy="644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90" name="Picture 6" descr="http://raz1um.ru/prazdnik/anima/gif/Sterne002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447925" cy="2143125"/>
          </a:xfrm>
          <a:prstGeom prst="rect">
            <a:avLst/>
          </a:prstGeom>
          <a:noFill/>
        </p:spPr>
      </p:pic>
      <p:pic>
        <p:nvPicPr>
          <p:cNvPr id="41992" name="Picture 8" descr="http://raz1um.ru/prazdnik/anima/gif/Sterne002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-142900"/>
            <a:ext cx="979177" cy="857256"/>
          </a:xfrm>
          <a:prstGeom prst="rect">
            <a:avLst/>
          </a:prstGeom>
          <a:noFill/>
        </p:spPr>
      </p:pic>
      <p:pic>
        <p:nvPicPr>
          <p:cNvPr id="41994" name="Picture 10" descr="http://raz1um.ru/prazdnik/anima/gif/Sterne002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0"/>
            <a:ext cx="1631961" cy="1428760"/>
          </a:xfrm>
          <a:prstGeom prst="rect">
            <a:avLst/>
          </a:prstGeom>
          <a:noFill/>
        </p:spPr>
      </p:pic>
      <p:pic>
        <p:nvPicPr>
          <p:cNvPr id="41996" name="Picture 12" descr="http://raz1um.ru/prazdnik/anima/gif/Sterne002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214554"/>
            <a:ext cx="1285852" cy="1125746"/>
          </a:xfrm>
          <a:prstGeom prst="rect">
            <a:avLst/>
          </a:prstGeom>
          <a:noFill/>
        </p:spPr>
      </p:pic>
      <p:pic>
        <p:nvPicPr>
          <p:cNvPr id="10" name="Picture 12" descr="http://raz1um.ru/prazdnik/anima/gif/Sterne002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1357298"/>
            <a:ext cx="1285852" cy="1125746"/>
          </a:xfrm>
          <a:prstGeom prst="rect">
            <a:avLst/>
          </a:prstGeom>
          <a:noFill/>
        </p:spPr>
      </p:pic>
      <p:pic>
        <p:nvPicPr>
          <p:cNvPr id="11" name="Picture 12" descr="http://raz1um.ru/prazdnik/anima/gif/Sterne002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29198"/>
            <a:ext cx="1285852" cy="1125746"/>
          </a:xfrm>
          <a:prstGeom prst="rect">
            <a:avLst/>
          </a:prstGeom>
          <a:noFill/>
        </p:spPr>
      </p:pic>
      <p:pic>
        <p:nvPicPr>
          <p:cNvPr id="12" name="Picture 12" descr="http://raz1um.ru/prazdnik/anima/gif/Sterne002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5992"/>
            <a:ext cx="928694" cy="813059"/>
          </a:xfrm>
          <a:prstGeom prst="rect">
            <a:avLst/>
          </a:prstGeom>
          <a:noFill/>
        </p:spPr>
      </p:pic>
      <p:pic>
        <p:nvPicPr>
          <p:cNvPr id="13" name="Picture 12" descr="http://raz1um.ru/prazdnik/anima/gif/Sterne002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1500174"/>
            <a:ext cx="1285852" cy="1125746"/>
          </a:xfrm>
          <a:prstGeom prst="rect">
            <a:avLst/>
          </a:prstGeom>
          <a:noFill/>
        </p:spPr>
      </p:pic>
      <p:pic>
        <p:nvPicPr>
          <p:cNvPr id="14" name="Picture 6" descr="http://raz1um.ru/prazdnik/anima/gif/Sterne002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4143380"/>
            <a:ext cx="2447925" cy="2143125"/>
          </a:xfrm>
          <a:prstGeom prst="rect">
            <a:avLst/>
          </a:prstGeom>
          <a:noFill/>
        </p:spPr>
      </p:pic>
      <p:pic>
        <p:nvPicPr>
          <p:cNvPr id="15" name="Picture 12" descr="http://raz1um.ru/prazdnik/anima/gif/Sterne002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2500306"/>
            <a:ext cx="1795158" cy="1571636"/>
          </a:xfrm>
          <a:prstGeom prst="rect">
            <a:avLst/>
          </a:prstGeom>
          <a:noFill/>
        </p:spPr>
      </p:pic>
      <p:pic>
        <p:nvPicPr>
          <p:cNvPr id="16" name="Picture 12" descr="http://raz1um.ru/prazdnik/anima/gif/Sterne002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286124"/>
            <a:ext cx="1285852" cy="1125746"/>
          </a:xfrm>
          <a:prstGeom prst="rect">
            <a:avLst/>
          </a:prstGeom>
          <a:noFill/>
        </p:spPr>
      </p:pic>
      <p:pic>
        <p:nvPicPr>
          <p:cNvPr id="17" name="Picture 12" descr="http://raz1um.ru/prazdnik/anima/gif/Sterne002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3786190"/>
            <a:ext cx="1285852" cy="1125746"/>
          </a:xfrm>
          <a:prstGeom prst="rect">
            <a:avLst/>
          </a:prstGeom>
          <a:noFill/>
        </p:spPr>
      </p:pic>
      <p:pic>
        <p:nvPicPr>
          <p:cNvPr id="18" name="Picture 12" descr="http://raz1um.ru/prazdnik/anima/gif/Sterne002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28019" y="4143380"/>
            <a:ext cx="815981" cy="714380"/>
          </a:xfrm>
          <a:prstGeom prst="rect">
            <a:avLst/>
          </a:prstGeom>
          <a:noFill/>
        </p:spPr>
      </p:pic>
      <p:pic>
        <p:nvPicPr>
          <p:cNvPr id="19" name="Picture 12" descr="http://raz1um.ru/prazdnik/anima/gif/Sterne002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5072074"/>
            <a:ext cx="815981" cy="714380"/>
          </a:xfrm>
          <a:prstGeom prst="rect">
            <a:avLst/>
          </a:prstGeom>
          <a:noFill/>
        </p:spPr>
      </p:pic>
      <p:pic>
        <p:nvPicPr>
          <p:cNvPr id="20" name="Picture 12" descr="http://raz1um.ru/prazdnik/anima/gif/Sterne002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5929330"/>
            <a:ext cx="815981" cy="714380"/>
          </a:xfrm>
          <a:prstGeom prst="rect">
            <a:avLst/>
          </a:prstGeom>
          <a:noFill/>
        </p:spPr>
      </p:pic>
      <p:pic>
        <p:nvPicPr>
          <p:cNvPr id="21" name="Picture 12" descr="http://raz1um.ru/prazdnik/anima/gif/Sterne002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6143620"/>
            <a:ext cx="815981" cy="714380"/>
          </a:xfrm>
          <a:prstGeom prst="rect">
            <a:avLst/>
          </a:prstGeom>
          <a:noFill/>
        </p:spPr>
      </p:pic>
      <p:pic>
        <p:nvPicPr>
          <p:cNvPr id="22" name="Picture 12" descr="http://raz1um.ru/prazdnik/anima/gif/Sterne002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28019" y="2928934"/>
            <a:ext cx="815981" cy="714380"/>
          </a:xfrm>
          <a:prstGeom prst="rect">
            <a:avLst/>
          </a:prstGeom>
          <a:noFill/>
        </p:spPr>
      </p:pic>
      <p:pic>
        <p:nvPicPr>
          <p:cNvPr id="23" name="Picture 12" descr="http://raz1um.ru/prazdnik/anima/gif/Sterne002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-1"/>
            <a:ext cx="928694" cy="813059"/>
          </a:xfrm>
          <a:prstGeom prst="rect">
            <a:avLst/>
          </a:prstGeom>
          <a:noFill/>
        </p:spPr>
      </p:pic>
      <p:pic>
        <p:nvPicPr>
          <p:cNvPr id="24" name="Picture 12" descr="http://raz1um.ru/prazdnik/anima/gif/Sterne002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5500702"/>
            <a:ext cx="1285852" cy="1125746"/>
          </a:xfrm>
          <a:prstGeom prst="rect">
            <a:avLst/>
          </a:prstGeom>
          <a:noFill/>
        </p:spPr>
      </p:pic>
      <p:pic>
        <p:nvPicPr>
          <p:cNvPr id="25" name="Picture 12" descr="http://raz1um.ru/prazdnik/anima/gif/Sterne002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3929066"/>
            <a:ext cx="407991" cy="357190"/>
          </a:xfrm>
          <a:prstGeom prst="rect">
            <a:avLst/>
          </a:prstGeom>
          <a:noFill/>
        </p:spPr>
      </p:pic>
      <p:pic>
        <p:nvPicPr>
          <p:cNvPr id="26" name="Picture 12" descr="http://raz1um.ru/prazdnik/anima/gif/Sterne002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6357958"/>
            <a:ext cx="407991" cy="357190"/>
          </a:xfrm>
          <a:prstGeom prst="rect">
            <a:avLst/>
          </a:prstGeom>
          <a:noFill/>
        </p:spPr>
      </p:pic>
      <p:pic>
        <p:nvPicPr>
          <p:cNvPr id="27" name="Picture 12" descr="http://raz1um.ru/prazdnik/anima/gif/Sterne002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5357826"/>
            <a:ext cx="407991" cy="357190"/>
          </a:xfrm>
          <a:prstGeom prst="rect">
            <a:avLst/>
          </a:prstGeom>
          <a:noFill/>
        </p:spPr>
      </p:pic>
      <p:pic>
        <p:nvPicPr>
          <p:cNvPr id="28" name="Picture 12" descr="http://raz1um.ru/prazdnik/anima/gif/Sterne002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3214686"/>
            <a:ext cx="407991" cy="357190"/>
          </a:xfrm>
          <a:prstGeom prst="rect">
            <a:avLst/>
          </a:prstGeom>
          <a:noFill/>
        </p:spPr>
      </p:pic>
      <p:pic>
        <p:nvPicPr>
          <p:cNvPr id="29" name="Picture 12" descr="http://raz1um.ru/prazdnik/anima/gif/Sterne002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5286388"/>
            <a:ext cx="407991" cy="357190"/>
          </a:xfrm>
          <a:prstGeom prst="rect">
            <a:avLst/>
          </a:prstGeom>
          <a:noFill/>
        </p:spPr>
      </p:pic>
      <p:pic>
        <p:nvPicPr>
          <p:cNvPr id="30" name="Picture 12" descr="http://raz1um.ru/prazdnik/anima/gif/Sterne002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6500810"/>
            <a:ext cx="407991" cy="357190"/>
          </a:xfrm>
          <a:prstGeom prst="rect">
            <a:avLst/>
          </a:prstGeom>
          <a:noFill/>
        </p:spPr>
      </p:pic>
      <p:pic>
        <p:nvPicPr>
          <p:cNvPr id="31" name="Picture 8" descr="http://raz1um.ru/prazdnik/anima/gif/Sterne002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0"/>
            <a:ext cx="979177" cy="85725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учителям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фон  оскар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БУДУЩИЕ ЗВЁЗДОЧКИ СПОРТА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0767"/>
            <a:ext cx="9228832" cy="6948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Содержимое 6" descr="IMG_04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500042"/>
            <a:ext cx="2857521" cy="2143140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1" name="Picture 4" descr="http://itd2.mycdn.me/image?t=52&amp;bid=835039762152&amp;id=835039762152&amp;plc=WEB&amp;tkn=*Om03M-IcF3cJrsG-ejkiDRAGB6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500042"/>
            <a:ext cx="2571768" cy="2187707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2" name="Picture 2" descr="http://itd0.mycdn.me/image?t=52&amp;bid=835039791592&amp;id=835039791592&amp;plc=WEB&amp;tkn=*_1KwbaqwI4bzcjLSeJscP5lUeJ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3286124"/>
            <a:ext cx="2671904" cy="2643206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3" name="Рисунок 12" descr="IMG_05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3357562"/>
            <a:ext cx="2977141" cy="2643206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2071670" y="-214338"/>
            <a:ext cx="3643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</a:rPr>
              <a:t>Победите</a:t>
            </a:r>
            <a:r>
              <a:rPr lang="ru-RU" sz="4000" dirty="0" smtClean="0">
                <a:solidFill>
                  <a:srgbClr val="FFC000"/>
                </a:solidFill>
              </a:rPr>
              <a:t>ли</a:t>
            </a:r>
            <a:endParaRPr lang="ru-RU" sz="4000" dirty="0">
              <a:solidFill>
                <a:srgbClr val="FFC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0100" y="2714620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Бурков  Максим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8992" y="2786058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       </a:t>
            </a:r>
            <a:r>
              <a:rPr lang="ru-RU" b="1" i="1" dirty="0" err="1" smtClean="0">
                <a:solidFill>
                  <a:srgbClr val="FF0000"/>
                </a:solidFill>
              </a:rPr>
              <a:t>Стаценко</a:t>
            </a:r>
            <a:r>
              <a:rPr lang="ru-RU" b="1" i="1" dirty="0" smtClean="0">
                <a:solidFill>
                  <a:srgbClr val="FF0000"/>
                </a:solidFill>
              </a:rPr>
              <a:t>  Алёна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5720" y="6072206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   </a:t>
            </a:r>
            <a:r>
              <a:rPr lang="ru-RU" b="1" i="1" dirty="0" err="1" smtClean="0">
                <a:solidFill>
                  <a:srgbClr val="FF0000"/>
                </a:solidFill>
              </a:rPr>
              <a:t>Грищенков</a:t>
            </a:r>
            <a:r>
              <a:rPr lang="ru-RU" b="1" i="1" dirty="0" smtClean="0">
                <a:solidFill>
                  <a:srgbClr val="FF0000"/>
                </a:solidFill>
              </a:rPr>
              <a:t>  Глеб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57620" y="6072206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>
                <a:solidFill>
                  <a:srgbClr val="FF0000"/>
                </a:solidFill>
              </a:rPr>
              <a:t>Ефименко</a:t>
            </a:r>
            <a:r>
              <a:rPr lang="ru-RU" b="1" i="1" dirty="0" smtClean="0">
                <a:solidFill>
                  <a:srgbClr val="FF0000"/>
                </a:solidFill>
              </a:rPr>
              <a:t>  Александр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слайд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0232" y="0"/>
            <a:ext cx="4643470" cy="6829235"/>
          </a:xfrm>
        </p:spPr>
      </p:pic>
      <p:pic>
        <p:nvPicPr>
          <p:cNvPr id="5" name="Picture 6" descr="http://bor-gim.minsk.edu.by/ru/sm_full.aspx?guid=1028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5643578"/>
            <a:ext cx="5119690" cy="857232"/>
          </a:xfrm>
          <a:prstGeom prst="rect">
            <a:avLst/>
          </a:prstGeom>
          <a:noFill/>
        </p:spPr>
      </p:pic>
      <p:pic>
        <p:nvPicPr>
          <p:cNvPr id="6" name="Picture 6" descr="http://bor-gim.minsk.edu.by/ru/sm_full.aspx?guid=1028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14290"/>
            <a:ext cx="5000660" cy="857232"/>
          </a:xfrm>
          <a:prstGeom prst="rect">
            <a:avLst/>
          </a:prstGeom>
          <a:noFill/>
        </p:spPr>
      </p:pic>
      <p:pic>
        <p:nvPicPr>
          <p:cNvPr id="7" name="Picture 4" descr="http://nikolaevka-mobu.narod.ru/rolokol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57430"/>
            <a:ext cx="1928826" cy="1928827"/>
          </a:xfrm>
          <a:prstGeom prst="rect">
            <a:avLst/>
          </a:prstGeom>
          <a:noFill/>
        </p:spPr>
      </p:pic>
      <p:pic>
        <p:nvPicPr>
          <p:cNvPr id="8" name="Picture 4" descr="http://nikolaevka-mobu.narod.ru/rolokol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2428868"/>
            <a:ext cx="1928826" cy="1928827"/>
          </a:xfrm>
          <a:prstGeom prst="rect">
            <a:avLst/>
          </a:prstGeom>
          <a:noFill/>
        </p:spPr>
      </p:pic>
      <p:pic>
        <p:nvPicPr>
          <p:cNvPr id="9" name="Picture 4" descr="http://nikolaevka-mobu.narod.ru/rolokol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28868"/>
            <a:ext cx="1928826" cy="19288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3" descr="фон  оскар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428652"/>
            <a:ext cx="9144000" cy="72866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4348" y="0"/>
            <a:ext cx="84296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ЛЮБИТЕЛЬ  ЧТЕНИЯ</a:t>
            </a:r>
            <a:endParaRPr lang="ru-RU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00108"/>
            <a:ext cx="2857488" cy="4071966"/>
          </a:xfrm>
          <a:prstGeom prst="round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" name="Picture 6" descr="http://bor-gim.minsk.edu.by/ru/sm_full.aspx?guid=1028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5857892"/>
            <a:ext cx="5119690" cy="85723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285984" y="0"/>
            <a:ext cx="4357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       </a:t>
            </a:r>
            <a:r>
              <a:rPr lang="ru-RU" sz="4000" b="1" dirty="0" smtClean="0">
                <a:solidFill>
                  <a:srgbClr val="FF0000"/>
                </a:solidFill>
              </a:rPr>
              <a:t>Победители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0100" y="5286388"/>
            <a:ext cx="2643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</a:rPr>
              <a:t>Ярошевич  Юрий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7752" y="5214950"/>
            <a:ext cx="4763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       </a:t>
            </a:r>
            <a:r>
              <a:rPr lang="ru-RU" sz="2000" b="1" i="1" dirty="0" smtClean="0">
                <a:solidFill>
                  <a:srgbClr val="FF0000"/>
                </a:solidFill>
              </a:rPr>
              <a:t>Ярошевич  Ксения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428736"/>
            <a:ext cx="3103267" cy="3278099"/>
          </a:xfrm>
          <a:prstGeom prst="round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95"/>
            <a:ext cx="3000364" cy="400048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 descr="https://pp.vk.me/c421318/v421318633/5172/2c0TDPv1F2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85728"/>
            <a:ext cx="2411032" cy="3214710"/>
          </a:xfrm>
          <a:prstGeom prst="roundRect">
            <a:avLst/>
          </a:prstGeom>
          <a:noFill/>
        </p:spPr>
      </p:pic>
      <p:pic>
        <p:nvPicPr>
          <p:cNvPr id="19462" name="Picture 6" descr="https://pp.vk.me/c633824/v633824643/6c91/Fmt69gkTiS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42852"/>
            <a:ext cx="2664781" cy="4000528"/>
          </a:xfrm>
          <a:prstGeom prst="roundRect">
            <a:avLst/>
          </a:prstGeom>
          <a:noFill/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31104" y="-8236731"/>
            <a:ext cx="15749510" cy="11812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4214818"/>
            <a:ext cx="3262336" cy="244675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 descr="http://img-fotki.yandex.ru/get/5811/54833049.20/0_7f539_dc2b66b1_M.jp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-214338"/>
            <a:ext cx="1905000" cy="1905000"/>
          </a:xfrm>
          <a:prstGeom prst="rect">
            <a:avLst/>
          </a:prstGeom>
          <a:noFill/>
        </p:spPr>
      </p:pic>
      <p:pic>
        <p:nvPicPr>
          <p:cNvPr id="14" name="Picture 2" descr="http://img-fotki.yandex.ru/get/5811/54833049.20/0_7f539_dc2b66b1_M.jp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500230" y="-285776"/>
            <a:ext cx="1905000" cy="1905000"/>
          </a:xfrm>
          <a:prstGeom prst="rect">
            <a:avLst/>
          </a:prstGeom>
          <a:noFill/>
        </p:spPr>
      </p:pic>
      <p:pic>
        <p:nvPicPr>
          <p:cNvPr id="15" name="Picture 2" descr="http://img-fotki.yandex.ru/get/5811/54833049.20/0_7f539_dc2b66b1_M.jp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29520" y="4786322"/>
            <a:ext cx="1905000" cy="1905000"/>
          </a:xfrm>
          <a:prstGeom prst="rect">
            <a:avLst/>
          </a:prstGeom>
          <a:noFill/>
        </p:spPr>
      </p:pic>
      <p:pic>
        <p:nvPicPr>
          <p:cNvPr id="16" name="Picture 2" descr="http://img-fotki.yandex.ru/get/5811/54833049.20/0_7f539_dc2b66b1_M.jp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5905500"/>
            <a:ext cx="1905000" cy="1905000"/>
          </a:xfrm>
          <a:prstGeom prst="rect">
            <a:avLst/>
          </a:prstGeom>
          <a:noFill/>
        </p:spPr>
      </p:pic>
      <p:pic>
        <p:nvPicPr>
          <p:cNvPr id="19" name="Picture 2" descr="http://img-fotki.yandex.ru/get/5811/54833049.20/0_7f539_dc2b66b1_M.jp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0" y="5905500"/>
            <a:ext cx="1905000" cy="1905000"/>
          </a:xfrm>
          <a:prstGeom prst="rect">
            <a:avLst/>
          </a:prstGeom>
          <a:noFill/>
        </p:spPr>
      </p:pic>
      <p:pic>
        <p:nvPicPr>
          <p:cNvPr id="20" name="Picture 2" descr="http://img-fotki.yandex.ru/get/5811/54833049.20/0_7f539_dc2b66b1_M.jp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285916" y="4286256"/>
            <a:ext cx="1905000" cy="1905000"/>
          </a:xfrm>
          <a:prstGeom prst="rect">
            <a:avLst/>
          </a:prstGeom>
          <a:noFill/>
        </p:spPr>
      </p:pic>
      <p:pic>
        <p:nvPicPr>
          <p:cNvPr id="16388" name="Picture 4" descr="http://smayls.ru/data/smiles/animashki-cvety-83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00166" y="4286256"/>
            <a:ext cx="1066800" cy="933450"/>
          </a:xfrm>
          <a:prstGeom prst="rect">
            <a:avLst/>
          </a:prstGeom>
          <a:noFill/>
        </p:spPr>
      </p:pic>
      <p:pic>
        <p:nvPicPr>
          <p:cNvPr id="22" name="Picture 4" descr="http://smayls.ru/data/smiles/animashki-cvety-83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86380" y="0"/>
            <a:ext cx="1066800" cy="933450"/>
          </a:xfrm>
          <a:prstGeom prst="rect">
            <a:avLst/>
          </a:prstGeom>
          <a:noFill/>
        </p:spPr>
      </p:pic>
      <p:pic>
        <p:nvPicPr>
          <p:cNvPr id="23" name="Picture 4" descr="http://smayls.ru/data/smiles/animashki-cvety-83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72330" y="4214818"/>
            <a:ext cx="1066800" cy="933450"/>
          </a:xfrm>
          <a:prstGeom prst="rect">
            <a:avLst/>
          </a:prstGeom>
          <a:noFill/>
        </p:spPr>
      </p:pic>
      <p:pic>
        <p:nvPicPr>
          <p:cNvPr id="24" name="Picture 4" descr="http://smayls.ru/data/smiles/animashki-cvety-83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5924550"/>
            <a:ext cx="1066800" cy="933450"/>
          </a:xfrm>
          <a:prstGeom prst="rect">
            <a:avLst/>
          </a:prstGeom>
          <a:noFill/>
        </p:spPr>
      </p:pic>
      <p:pic>
        <p:nvPicPr>
          <p:cNvPr id="25" name="Picture 4" descr="http://smayls.ru/data/smiles/animashki-cvety-83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86710" y="5924550"/>
            <a:ext cx="1066800" cy="933450"/>
          </a:xfrm>
          <a:prstGeom prst="rect">
            <a:avLst/>
          </a:prstGeom>
          <a:noFill/>
        </p:spPr>
      </p:pic>
      <p:pic>
        <p:nvPicPr>
          <p:cNvPr id="26" name="Picture 4" descr="http://smayls.ru/data/smiles/animashki-cvety-83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00496" y="3286124"/>
            <a:ext cx="1066800" cy="933450"/>
          </a:xfrm>
          <a:prstGeom prst="rect">
            <a:avLst/>
          </a:prstGeom>
          <a:noFill/>
        </p:spPr>
      </p:pic>
      <p:pic>
        <p:nvPicPr>
          <p:cNvPr id="27" name="Picture 4" descr="http://smayls.ru/data/smiles/animashki-cvety-83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86050" y="-285776"/>
            <a:ext cx="1066800" cy="93345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3" descr="фон  оскар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428652"/>
            <a:ext cx="9144000" cy="72866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4348" y="0"/>
            <a:ext cx="84296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ДОБРОЕ  СЕРДЦЕ </a:t>
            </a:r>
            <a:endParaRPr lang="ru-RU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7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  Наши  мальчики  и  девочки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5" y="1214422"/>
            <a:ext cx="3584284" cy="2536050"/>
          </a:xfrm>
          <a:prstGeom prst="round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028" name="Picture 4" descr="http://ia124.mycdn.me/image?t=3&amp;bid=802590647016&amp;id=802590647016&amp;plc=WEB&amp;tkn=*I27Mt5JEJMMrDSlQ5vD_9LNY-D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786190"/>
            <a:ext cx="3857620" cy="28932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030" name="Picture 6" descr="http://ia124.mycdn.me/image?t=3&amp;bid=802590631912&amp;id=802590631912&amp;plc=WEB&amp;tkn=*XIWzibQ6wikNGPZHPOvksQsUW-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770014"/>
            <a:ext cx="3714744" cy="287367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6" name="Picture 4" descr="http://nikolaevka-mobu.narod.ru/rolokol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428736"/>
            <a:ext cx="2000264" cy="2000265"/>
          </a:xfrm>
          <a:prstGeom prst="rect">
            <a:avLst/>
          </a:prstGeom>
          <a:noFill/>
        </p:spPr>
      </p:pic>
      <p:pic>
        <p:nvPicPr>
          <p:cNvPr id="7" name="Picture 4" descr="http://nikolaevka-mobu.narod.ru/rolokol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1357298"/>
            <a:ext cx="2071701" cy="2071702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7" name="Содержимое 16"/>
          <p:cNvSpPr>
            <a:spLocks noGrp="1"/>
          </p:cNvSpPr>
          <p:nvPr>
            <p:ph idx="1"/>
          </p:nvPr>
        </p:nvSpPr>
        <p:spPr>
          <a:xfrm flipV="1">
            <a:off x="457200" y="6324598"/>
            <a:ext cx="82296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9" name="Picture 4" descr="http://nikolaevka-mobu.narod.ru/roloko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71635" cy="1571636"/>
          </a:xfrm>
          <a:prstGeom prst="rect">
            <a:avLst/>
          </a:prstGeom>
          <a:noFill/>
        </p:spPr>
      </p:pic>
      <p:pic>
        <p:nvPicPr>
          <p:cNvPr id="10" name="Picture 4" descr="http://nikolaevka-mobu.narod.ru/roloko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26" y="0"/>
            <a:ext cx="1643074" cy="1643075"/>
          </a:xfrm>
          <a:prstGeom prst="rect">
            <a:avLst/>
          </a:prstGeom>
          <a:noFill/>
        </p:spPr>
      </p:pic>
      <p:pic>
        <p:nvPicPr>
          <p:cNvPr id="13314" name="Picture 2" descr="http://mabi.vspu.ru/files/2015/01/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00098" y="0"/>
            <a:ext cx="9644098" cy="6858000"/>
          </a:xfrm>
          <a:prstGeom prst="rect">
            <a:avLst/>
          </a:prstGeom>
          <a:noFill/>
        </p:spPr>
      </p:pic>
      <p:pic>
        <p:nvPicPr>
          <p:cNvPr id="11" name="Picture 4" descr="http://nikolaevka-mobu.narod.ru/roloko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0098" y="0"/>
            <a:ext cx="1643074" cy="1643075"/>
          </a:xfrm>
          <a:prstGeom prst="rect">
            <a:avLst/>
          </a:prstGeom>
          <a:noFill/>
        </p:spPr>
      </p:pic>
      <p:pic>
        <p:nvPicPr>
          <p:cNvPr id="12" name="Picture 4" descr="http://nikolaevka-mobu.narod.ru/roloko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26" y="0"/>
            <a:ext cx="1643074" cy="1643075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714356"/>
            <a:ext cx="2656089" cy="200026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 descr="http://itd3.mycdn.me/image?t=52&amp;bid=814769945576&amp;id=814769945576&amp;plc=WEB&amp;tkn=*kcJn09HVSbbDcO_qXP0sOA9vEb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143248"/>
            <a:ext cx="2598116" cy="2962311"/>
          </a:xfrm>
          <a:prstGeom prst="roundRect">
            <a:avLst/>
          </a:prstGeom>
          <a:noFill/>
        </p:spPr>
      </p:pic>
      <p:pic>
        <p:nvPicPr>
          <p:cNvPr id="19" name="Рисунок 18" descr="C:\Users\Герман\Desktop\фото\IMG_0176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214810" y="3214686"/>
            <a:ext cx="2643206" cy="2857520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1785918" y="0"/>
            <a:ext cx="4000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</a:rPr>
              <a:t>           Победители</a:t>
            </a:r>
            <a:endParaRPr lang="ru-RU" sz="3200" b="1" dirty="0">
              <a:solidFill>
                <a:srgbClr val="FFC000"/>
              </a:solidFill>
            </a:endParaRPr>
          </a:p>
        </p:txBody>
      </p:sp>
      <p:pic>
        <p:nvPicPr>
          <p:cNvPr id="21" name="Picture 4" descr="Дарья  Яскевич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642918"/>
            <a:ext cx="1754101" cy="2214578"/>
          </a:xfrm>
          <a:prstGeom prst="round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1214414" y="2714620"/>
            <a:ext cx="2500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err="1" smtClean="0">
                <a:solidFill>
                  <a:srgbClr val="FF0000"/>
                </a:solidFill>
              </a:rPr>
              <a:t>Скребец</a:t>
            </a:r>
            <a:r>
              <a:rPr lang="ru-RU" sz="2000" b="1" i="1" dirty="0" smtClean="0">
                <a:solidFill>
                  <a:srgbClr val="FF0000"/>
                </a:solidFill>
              </a:rPr>
              <a:t>  Любовь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14876" y="2786058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Яскевич   Дарья                                                                             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71538" y="6143644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>
                <a:solidFill>
                  <a:srgbClr val="FF0000"/>
                </a:solidFill>
              </a:rPr>
              <a:t>Ярошук</a:t>
            </a:r>
            <a:r>
              <a:rPr lang="ru-RU" b="1" i="1" dirty="0" smtClean="0">
                <a:solidFill>
                  <a:srgbClr val="FF0000"/>
                </a:solidFill>
              </a:rPr>
              <a:t>  Тихон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00562" y="6143644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Тиунчик  Антон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8" name="Picture 2" descr="http://uld15.mycdn.me/image?t=3&amp;bid=537303585256&amp;id=537303585256&amp;plc=WEB&amp;tkn=*uJjo0_4MhdXYsEf0Y4qqM-GC2nQ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4095746" cy="3071809"/>
          </a:xfrm>
          <a:prstGeom prst="rect">
            <a:avLst/>
          </a:prstGeom>
          <a:noFill/>
        </p:spPr>
      </p:pic>
      <p:pic>
        <p:nvPicPr>
          <p:cNvPr id="29700" name="Picture 4" descr="http://uld15.mycdn.me/image?t=3&amp;bid=532006715112&amp;id=532006715112&amp;plc=WEB&amp;tkn=*HfG5Utn9Cc0OLrcQaBCqNcz3w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"/>
            <a:ext cx="4143404" cy="3107574"/>
          </a:xfrm>
          <a:prstGeom prst="rect">
            <a:avLst/>
          </a:prstGeom>
          <a:noFill/>
        </p:spPr>
      </p:pic>
      <p:pic>
        <p:nvPicPr>
          <p:cNvPr id="29702" name="Picture 6" descr="http://itd2.mycdn.me/image?t=52&amp;bid=542567196392&amp;id=542567196392&amp;plc=WEB&amp;tkn=*4KZG-D7yJRzPo3lOzddp94Tu70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214686"/>
            <a:ext cx="3955847" cy="3014002"/>
          </a:xfrm>
          <a:prstGeom prst="rect">
            <a:avLst/>
          </a:prstGeom>
          <a:noFill/>
        </p:spPr>
      </p:pic>
      <p:pic>
        <p:nvPicPr>
          <p:cNvPr id="29703" name="Picture 7" descr="D:\138CANON\IMG_04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214686"/>
            <a:ext cx="4143372" cy="310735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НАШИ  ДРУЖНЫЕ  ДЕЛА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http://bor-gim.minsk.edu.by/ru/sm_full.aspx?guid=10283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28" y="5857892"/>
            <a:ext cx="5715040" cy="857232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747" name="Picture 3" descr="D:\138CANON\IMG_05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2852"/>
            <a:ext cx="4500562" cy="3150368"/>
          </a:xfrm>
          <a:prstGeom prst="rect">
            <a:avLst/>
          </a:prstGeom>
          <a:noFill/>
        </p:spPr>
      </p:pic>
      <p:pic>
        <p:nvPicPr>
          <p:cNvPr id="31746" name="Picture 2" descr="D:\138CANON\IMG_05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4643406" cy="3000395"/>
          </a:xfrm>
          <a:prstGeom prst="rect">
            <a:avLst/>
          </a:prstGeom>
          <a:noFill/>
        </p:spPr>
      </p:pic>
      <p:pic>
        <p:nvPicPr>
          <p:cNvPr id="31748" name="Picture 4" descr="D:\138CANON\IMG_05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55816"/>
            <a:ext cx="4714876" cy="3602183"/>
          </a:xfrm>
          <a:prstGeom prst="rect">
            <a:avLst/>
          </a:prstGeom>
          <a:noFill/>
        </p:spPr>
      </p:pic>
      <p:pic>
        <p:nvPicPr>
          <p:cNvPr id="31749" name="Picture 5" descr="D:\138CANON\IMG_05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261176"/>
            <a:ext cx="4429125" cy="359682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1"/>
            <a:ext cx="9144000" cy="76944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НАШИ       ДРУЖНЫЕ  ДЕЛА      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8" name="Picture 6" descr="http://bor-gim.minsk.edu.by/ru/sm_full.aspx?guid=10283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0166" y="6000768"/>
            <a:ext cx="5715040" cy="85723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фон  оскар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85728"/>
            <a:ext cx="10001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БУДУЩИЕ ЗВЁЗДОЧКИ  СЦЕНЫ</a:t>
            </a:r>
            <a:endParaRPr lang="ru-RU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 flipV="1">
            <a:off x="457200" y="6324600"/>
            <a:ext cx="8229600" cy="10479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8" name="Picture 4" descr="http://nikolaevka-mobu.narod.ru/roloko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29066"/>
            <a:ext cx="2143140" cy="2143141"/>
          </a:xfrm>
          <a:prstGeom prst="rect">
            <a:avLst/>
          </a:prstGeom>
          <a:noFill/>
        </p:spPr>
      </p:pic>
      <p:pic>
        <p:nvPicPr>
          <p:cNvPr id="9218" name="Picture 2" descr="http://mabi.vspu.ru/files/2015/01/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2571744"/>
            <a:ext cx="3548088" cy="266106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http://itd0.mycdn.me/image?t=52&amp;bid=835039758568&amp;id=835039758568&amp;plc=WEB&amp;tkn=*ezIWcM0-dj2Fw74qyAXMGh82xx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714356"/>
            <a:ext cx="2786049" cy="2849347"/>
          </a:xfrm>
          <a:prstGeom prst="round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714480" y="0"/>
            <a:ext cx="6429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</a:rPr>
              <a:t>             Победители</a:t>
            </a:r>
            <a:endParaRPr lang="ru-RU" sz="3200" b="1" dirty="0">
              <a:solidFill>
                <a:srgbClr val="FFC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2844" y="3643314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</a:t>
            </a:r>
            <a:r>
              <a:rPr lang="ru-RU" b="1" i="1" dirty="0" smtClean="0">
                <a:solidFill>
                  <a:srgbClr val="FF0000"/>
                </a:solidFill>
              </a:rPr>
              <a:t>Михневич  Ангелина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29058" y="5286388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Никон  Мария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6" name="Picture 4" descr="http://nikolaevka-mobu.narod.ru/roloko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4429132"/>
            <a:ext cx="1214478" cy="121447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C:\Users\Герман\Desktop\фото\IMG_017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42910" y="785794"/>
            <a:ext cx="3214710" cy="278608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5" name="Рисунок 4" descr="C:\Users\Герман\Desktop\фото\IMG_0176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500562" y="714356"/>
            <a:ext cx="4000528" cy="278608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6" name="Рисунок 5" descr="C:\Users\Герман\Desktop\фото\IMG_0169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428860" y="3643314"/>
            <a:ext cx="3786214" cy="2714620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000232" y="-22033"/>
            <a:ext cx="6643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    А  ТЫ  МЕНЯ  ЛЮБИШЬ?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http://smayli.ru/data/smiles/serda-51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571876"/>
            <a:ext cx="466725" cy="428626"/>
          </a:xfrm>
          <a:prstGeom prst="rect">
            <a:avLst/>
          </a:prstGeom>
          <a:noFill/>
        </p:spPr>
      </p:pic>
      <p:pic>
        <p:nvPicPr>
          <p:cNvPr id="8196" name="Picture 4" descr="http://smayli.ru/data/smiles/serda-51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5929330"/>
            <a:ext cx="466725" cy="428626"/>
          </a:xfrm>
          <a:prstGeom prst="rect">
            <a:avLst/>
          </a:prstGeom>
          <a:noFill/>
        </p:spPr>
      </p:pic>
      <p:pic>
        <p:nvPicPr>
          <p:cNvPr id="8200" name="Picture 8" descr="http://smayli.ru/data/smiles/serda-51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5786454"/>
            <a:ext cx="466725" cy="428626"/>
          </a:xfrm>
          <a:prstGeom prst="rect">
            <a:avLst/>
          </a:prstGeom>
          <a:noFill/>
        </p:spPr>
      </p:pic>
      <p:pic>
        <p:nvPicPr>
          <p:cNvPr id="8202" name="Picture 10" descr="http://smayli.ru/data/smiles/serda-51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85728"/>
            <a:ext cx="466725" cy="428626"/>
          </a:xfrm>
          <a:prstGeom prst="rect">
            <a:avLst/>
          </a:prstGeom>
          <a:noFill/>
        </p:spPr>
      </p:pic>
      <p:pic>
        <p:nvPicPr>
          <p:cNvPr id="8204" name="Picture 12" descr="http://smayli.ru/data/smiles/serda-51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2462" y="214290"/>
            <a:ext cx="466725" cy="428626"/>
          </a:xfrm>
          <a:prstGeom prst="rect">
            <a:avLst/>
          </a:prstGeom>
          <a:noFill/>
        </p:spPr>
      </p:pic>
      <p:pic>
        <p:nvPicPr>
          <p:cNvPr id="8206" name="Picture 14" descr="http://smayli.ru/data/smiles/serda-51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24" y="3714752"/>
            <a:ext cx="466725" cy="428626"/>
          </a:xfrm>
          <a:prstGeom prst="rect">
            <a:avLst/>
          </a:prstGeom>
          <a:noFill/>
        </p:spPr>
      </p:pic>
      <p:pic>
        <p:nvPicPr>
          <p:cNvPr id="8208" name="Picture 16" descr="http://smayli.ru/data/smiles/serda-51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6429374"/>
            <a:ext cx="466725" cy="428626"/>
          </a:xfrm>
          <a:prstGeom prst="rect">
            <a:avLst/>
          </a:prstGeom>
          <a:noFill/>
        </p:spPr>
      </p:pic>
      <p:pic>
        <p:nvPicPr>
          <p:cNvPr id="8210" name="Picture 18" descr="http://smayli.ru/data/smiles/serda-51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3071810"/>
            <a:ext cx="466725" cy="428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фон  оскар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3108" y="357166"/>
            <a:ext cx="5929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Мистер   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ENGLISH</a:t>
            </a:r>
            <a:endParaRPr lang="ru-RU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Picture 6" descr="http://bor-gim.minsk.edu.by/ru/sm_full.aspx?guid=10283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6000769"/>
            <a:ext cx="5334004" cy="857232"/>
          </a:xfrm>
          <a:prstGeom prst="rect">
            <a:avLst/>
          </a:prstGeom>
          <a:noFill/>
        </p:spPr>
      </p:pic>
      <p:pic>
        <p:nvPicPr>
          <p:cNvPr id="6146" name="Picture 2" descr="http://mabi.vspu.ru/files/2015/01/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1142984"/>
            <a:ext cx="3244549" cy="4068532"/>
          </a:xfrm>
          <a:prstGeom prst="round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000364" y="0"/>
            <a:ext cx="3786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</a:rPr>
              <a:t>Победитель</a:t>
            </a:r>
            <a:endParaRPr lang="ru-RU" sz="4000" b="1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43240" y="5500702"/>
            <a:ext cx="242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Дуко</a:t>
            </a:r>
            <a:r>
              <a:rPr lang="ru-RU" sz="2400" b="1" dirty="0" smtClean="0">
                <a:solidFill>
                  <a:srgbClr val="FF0000"/>
                </a:solidFill>
              </a:rPr>
              <a:t>  Вадим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8229600" cy="1643074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accent1"/>
                </a:solidFill>
              </a:rPr>
              <a:t>         Репка </a:t>
            </a:r>
            <a:endParaRPr lang="ru-RU" sz="6600" b="1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xn------5cdcba9a8bhiqf4boq8n7b.xn--p1ai/74-1/095/f1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0781" y="0"/>
            <a:ext cx="9415635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688" y="-2874"/>
            <a:ext cx="9186653" cy="686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28596" y="642918"/>
            <a:ext cx="9374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FF00"/>
                </a:solidFill>
              </a:rPr>
              <a:t>СПАСИБО  ВАМ, РОДИТЕЛИ!</a:t>
            </a:r>
            <a:endParaRPr lang="ru-RU" sz="4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C:\Users\Герман\Desktop\фото\IMG_017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57158" y="1000108"/>
            <a:ext cx="3929090" cy="28575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5" name="Рисунок 4" descr="C:\Users\Герман\Desktop\фото\IMG_0176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714876" y="1000108"/>
            <a:ext cx="4000528" cy="27860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6" name="Рисунок 5" descr="C:\Users\Герман\Desktop\фото\IMG_0169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786050" y="4000504"/>
            <a:ext cx="3643338" cy="25717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0" y="0"/>
            <a:ext cx="9501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Будущие  пятиклассники                                                                          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http://nikolaevka-mobu.narod.ru/rolokol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47" y="4143380"/>
            <a:ext cx="1928825" cy="1928826"/>
          </a:xfrm>
          <a:prstGeom prst="rect">
            <a:avLst/>
          </a:prstGeom>
          <a:noFill/>
        </p:spPr>
      </p:pic>
      <p:pic>
        <p:nvPicPr>
          <p:cNvPr id="9" name="Picture 4" descr="http://nikolaevka-mobu.narod.ru/rolokol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214818"/>
            <a:ext cx="1928826" cy="1928827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слайд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40074"/>
            <a:ext cx="8984781" cy="65179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http://smayli.ru/data/smiles/babochkia-172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1012" y="3200400"/>
            <a:ext cx="561975" cy="457200"/>
          </a:xfrm>
          <a:prstGeom prst="rect">
            <a:avLst/>
          </a:prstGeom>
          <a:noFill/>
        </p:spPr>
      </p:pic>
      <p:pic>
        <p:nvPicPr>
          <p:cNvPr id="47108" name="Picture 4" descr="http://file.mobilmusic.ru/9a/c8/3a/73146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42966"/>
            <a:ext cx="9304782" cy="9501252"/>
          </a:xfrm>
          <a:prstGeom prst="rect">
            <a:avLst/>
          </a:prstGeom>
          <a:noFill/>
        </p:spPr>
      </p:pic>
      <p:pic>
        <p:nvPicPr>
          <p:cNvPr id="8" name="Picture 4" descr="http://smayli.ru/data/smiles/babochkia-17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72074"/>
            <a:ext cx="1519442" cy="814390"/>
          </a:xfrm>
          <a:prstGeom prst="rect">
            <a:avLst/>
          </a:prstGeom>
          <a:noFill/>
        </p:spPr>
      </p:pic>
      <p:pic>
        <p:nvPicPr>
          <p:cNvPr id="9" name="Picture 4" descr="http://smayli.ru/data/smiles/babochkia-17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857232"/>
            <a:ext cx="1214446" cy="928694"/>
          </a:xfrm>
          <a:prstGeom prst="rect">
            <a:avLst/>
          </a:prstGeom>
          <a:noFill/>
        </p:spPr>
      </p:pic>
      <p:pic>
        <p:nvPicPr>
          <p:cNvPr id="10" name="Picture 4" descr="http://smayli.ru/data/smiles/babochkia-17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4929198"/>
            <a:ext cx="1428728" cy="102870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428728" y="142852"/>
            <a:ext cx="7301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i="1" dirty="0" smtClean="0">
                <a:solidFill>
                  <a:srgbClr val="FF0000"/>
                </a:solidFill>
              </a:rPr>
              <a:t>Успехов  в  учёбе! </a:t>
            </a:r>
            <a:endParaRPr lang="ru-RU" sz="6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открыт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630"/>
            <a:ext cx="9143999" cy="6961630"/>
          </a:xfrm>
        </p:spPr>
      </p:pic>
      <p:pic>
        <p:nvPicPr>
          <p:cNvPr id="5126" name="Picture 6" descr="http://file.mobilmusic.ru/9a/c8/3a/73146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14742" y="3809999"/>
            <a:ext cx="2286000" cy="304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657227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фон  оска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ТОРЖЕСТВЕННАЯ      ЦЕРЕМОНИЯ  </a:t>
            </a:r>
          </a:p>
          <a:p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ЗА   ПОБЕДЫ  В   ШКОЛЬНОЙ       ЖИЗНИ</a:t>
            </a:r>
            <a:endParaRPr lang="ru-R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657227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фон  оска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4414" y="214290"/>
            <a:ext cx="6858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</a:rPr>
              <a:t>     </a:t>
            </a:r>
            <a:r>
              <a:rPr lang="ru-RU" sz="4000" b="1" i="1" dirty="0" smtClean="0">
                <a:solidFill>
                  <a:srgbClr val="FFFF00"/>
                </a:solidFill>
              </a:rPr>
              <a:t>Золотой  фонд  класса</a:t>
            </a:r>
            <a:endParaRPr lang="ru-RU" sz="40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-285776"/>
            <a:ext cx="8229600" cy="1500174"/>
          </a:xfrm>
        </p:spPr>
        <p:txBody>
          <a:bodyPr/>
          <a:lstStyle/>
          <a:p>
            <a:r>
              <a:rPr lang="ru-RU" dirty="0" smtClean="0"/>
              <a:t>          </a:t>
            </a:r>
            <a:r>
              <a:rPr lang="ru-RU" b="1" dirty="0" err="1" smtClean="0"/>
              <a:t>Амшей</a:t>
            </a:r>
            <a:r>
              <a:rPr lang="ru-RU" b="1" dirty="0" smtClean="0"/>
              <a:t>  Кирилл</a:t>
            </a:r>
            <a:endParaRPr lang="ru-RU" b="1" dirty="0"/>
          </a:p>
        </p:txBody>
      </p:sp>
      <p:pic>
        <p:nvPicPr>
          <p:cNvPr id="6" name="Содержимое 5" descr="IMG_04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00694" y="2071678"/>
            <a:ext cx="3333774" cy="2500330"/>
          </a:xfrm>
          <a:ln>
            <a:solidFill>
              <a:schemeClr val="bg2">
                <a:lumMod val="50000"/>
              </a:schemeClr>
            </a:solidFill>
          </a:ln>
          <a:scene3d>
            <a:camera prst="perspectiveRight"/>
            <a:lightRig rig="threePt" dir="t"/>
          </a:scene3d>
          <a:sp3d>
            <a:bevelT prst="slope"/>
          </a:sp3d>
        </p:spPr>
      </p:pic>
      <p:pic>
        <p:nvPicPr>
          <p:cNvPr id="18434" name="Picture 2" descr="https://pp.vk.me/c630029/v630029429/25112/b7K_4Yf--S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1142984"/>
            <a:ext cx="2995428" cy="450059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RelaxedModerately"/>
            <a:lightRig rig="threePt" dir="t"/>
          </a:scene3d>
        </p:spPr>
      </p:pic>
      <p:pic>
        <p:nvPicPr>
          <p:cNvPr id="7" name="Picture 4" descr="http://nikolaevka-mobu.narod.ru/rolokol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00108"/>
            <a:ext cx="1928826" cy="192882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14547" y="5572140"/>
            <a:ext cx="6000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За  3 и 4 класс  получил  максимальное количество   десяток- 217</a:t>
            </a:r>
            <a:endParaRPr lang="ru-RU" b="1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" name="Содержимое 13" descr="IMG_1511 - копия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3286124"/>
          </a:xfrm>
          <a:ln>
            <a:noFill/>
          </a:ln>
          <a:effectLst/>
          <a:scene3d>
            <a:camera prst="obliqueBottomLeft"/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17410" name="Picture 2" descr="http://ia124.mycdn.me/image?t=3&amp;bid=802590609384&amp;id=802590609384&amp;plc=WEB&amp;tkn=*-VlJs_yOPjLUOzKwX-BGi2tByF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249855"/>
            <a:ext cx="4786314" cy="3608145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</p:pic>
      <p:pic>
        <p:nvPicPr>
          <p:cNvPr id="17412" name="Picture 4" descr="http://ia124.mycdn.me/image?t=3&amp;bid=802590596840&amp;id=802590596840&amp;plc=WEB&amp;tkn=*3a4y3chr9WFvaQzBBPFtW9Lhy7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86124"/>
            <a:ext cx="4476749" cy="3571876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</p:pic>
      <p:pic>
        <p:nvPicPr>
          <p:cNvPr id="17414" name="Picture 6" descr="https://pp.vk.me/c621221/v621221482/31f5/x2xvjgOfqF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0"/>
            <a:ext cx="4714876" cy="327076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0" name="Picture 4" descr="http://volgina.starchigla.edusite.ru/images/list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5272" y="-714404"/>
            <a:ext cx="1928826" cy="1928826"/>
          </a:xfrm>
          <a:prstGeom prst="rect">
            <a:avLst/>
          </a:prstGeom>
          <a:noFill/>
        </p:spPr>
      </p:pic>
      <p:pic>
        <p:nvPicPr>
          <p:cNvPr id="11" name="Picture 4" descr="http://volgina.starchigla.edusite.ru/images/list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57222" y="-571528"/>
            <a:ext cx="1928826" cy="1928826"/>
          </a:xfrm>
          <a:prstGeom prst="rect">
            <a:avLst/>
          </a:prstGeom>
          <a:noFill/>
        </p:spPr>
      </p:pic>
      <p:pic>
        <p:nvPicPr>
          <p:cNvPr id="12" name="Picture 4" descr="http://volgina.starchigla.edusite.ru/images/list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24" y="2357430"/>
            <a:ext cx="1928826" cy="1928826"/>
          </a:xfrm>
          <a:prstGeom prst="rect">
            <a:avLst/>
          </a:prstGeom>
          <a:noFill/>
        </p:spPr>
      </p:pic>
      <p:pic>
        <p:nvPicPr>
          <p:cNvPr id="13" name="Picture 4" descr="http://volgina.starchigla.edusite.ru/images/list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8148" y="5429264"/>
            <a:ext cx="1928826" cy="1928826"/>
          </a:xfrm>
          <a:prstGeom prst="rect">
            <a:avLst/>
          </a:prstGeom>
          <a:noFill/>
        </p:spPr>
      </p:pic>
      <p:pic>
        <p:nvPicPr>
          <p:cNvPr id="15" name="Picture 4" descr="http://volgina.starchigla.edusite.ru/images/list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85784" y="5500702"/>
            <a:ext cx="1928826" cy="1928826"/>
          </a:xfrm>
          <a:prstGeom prst="rect">
            <a:avLst/>
          </a:prstGeom>
          <a:noFill/>
        </p:spPr>
      </p:pic>
      <p:pic>
        <p:nvPicPr>
          <p:cNvPr id="16" name="Picture 4" descr="http://volgina.starchigla.edusite.ru/images/list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14346" y="2071678"/>
            <a:ext cx="1928826" cy="1928826"/>
          </a:xfrm>
          <a:prstGeom prst="rect">
            <a:avLst/>
          </a:prstGeom>
          <a:noFill/>
        </p:spPr>
      </p:pic>
      <p:pic>
        <p:nvPicPr>
          <p:cNvPr id="27650" name="Picture 2" descr="http://www.playcast.ru/uploads/2013/11/12/6551198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5786454"/>
            <a:ext cx="4676775" cy="1381126"/>
          </a:xfrm>
          <a:prstGeom prst="rect">
            <a:avLst/>
          </a:prstGeom>
          <a:noFill/>
        </p:spPr>
      </p:pic>
      <p:pic>
        <p:nvPicPr>
          <p:cNvPr id="19" name="Picture 2" descr="http://www.playcast.ru/uploads/2013/11/12/6551198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71670" y="-285776"/>
            <a:ext cx="4676775" cy="138112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фон  оскар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348" y="285728"/>
            <a:ext cx="87868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/>
              <a:t>У</a:t>
            </a:r>
            <a:r>
              <a:rPr lang="ru-RU" sz="4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УМНИКИ   И   УМНИЦЫ</a:t>
            </a:r>
            <a:endParaRPr lang="ru-RU" sz="4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4" name="Содержимое 23"/>
          <p:cNvSpPr>
            <a:spLocks noGrp="1"/>
          </p:cNvSpPr>
          <p:nvPr>
            <p:ph idx="1"/>
          </p:nvPr>
        </p:nvSpPr>
        <p:spPr>
          <a:xfrm flipV="1">
            <a:off x="357158" y="6858000"/>
            <a:ext cx="8329642" cy="71440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 descr="D:\138CANON\IMG_20160310_12292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2184400" cy="29289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4282" y="2928934"/>
            <a:ext cx="3071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Лицкевич</a:t>
            </a:r>
            <a:r>
              <a:rPr lang="ru-RU" b="1" dirty="0" smtClean="0">
                <a:solidFill>
                  <a:srgbClr val="FF0000"/>
                </a:solidFill>
              </a:rPr>
              <a:t>  Ангелина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488" y="2928934"/>
            <a:ext cx="4143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   Русак  Елизавета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57884" y="3000372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   </a:t>
            </a:r>
            <a:r>
              <a:rPr lang="ru-RU" b="1" dirty="0" err="1" smtClean="0">
                <a:solidFill>
                  <a:srgbClr val="FF0000"/>
                </a:solidFill>
              </a:rPr>
              <a:t>Сумейко</a:t>
            </a:r>
            <a:r>
              <a:rPr lang="ru-RU" b="1" dirty="0" smtClean="0">
                <a:solidFill>
                  <a:srgbClr val="FF0000"/>
                </a:solidFill>
              </a:rPr>
              <a:t>  Вероника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57356" y="6286520"/>
            <a:ext cx="1816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Бушило</a:t>
            </a:r>
            <a:r>
              <a:rPr lang="ru-RU" b="1" dirty="0" smtClean="0">
                <a:solidFill>
                  <a:srgbClr val="FF0000"/>
                </a:solidFill>
              </a:rPr>
              <a:t>  Захар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flipH="1" flipV="1">
            <a:off x="5214942" y="6673334"/>
            <a:ext cx="735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</a:t>
            </a:r>
            <a:r>
              <a:rPr lang="ru-RU" b="1" dirty="0" err="1" smtClean="0">
                <a:solidFill>
                  <a:srgbClr val="FF0000"/>
                </a:solidFill>
              </a:rPr>
              <a:t>жный</a:t>
            </a:r>
            <a:r>
              <a:rPr lang="ru-RU" b="1" dirty="0" smtClean="0">
                <a:solidFill>
                  <a:srgbClr val="FF0000"/>
                </a:solidFill>
              </a:rPr>
              <a:t>  Павел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 descr="http://itd3.mycdn.me/image?t=52&amp;bid=835039797480&amp;id=835039797480&amp;plc=WEB&amp;tkn=*ft4EIcz_XpoiwINQ6VhnOfIdfQ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571480"/>
            <a:ext cx="2151447" cy="2643206"/>
          </a:xfrm>
          <a:prstGeom prst="round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571480"/>
            <a:ext cx="2091089" cy="264320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642918"/>
            <a:ext cx="2099018" cy="264320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 descr="http://itd3.mycdn.me/image?t=52&amp;bid=835039782376&amp;id=835039782376&amp;plc=WEB&amp;tkn=*RqGvfCcwCyg-0wuJesl3L8C92N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3643314"/>
            <a:ext cx="2174503" cy="2815410"/>
          </a:xfrm>
          <a:prstGeom prst="roundRect">
            <a:avLst/>
          </a:prstGeom>
          <a:noFill/>
        </p:spPr>
      </p:pic>
      <p:pic>
        <p:nvPicPr>
          <p:cNvPr id="20" name="Picture 3" descr="D:\138CANON\IMG_20160310_1229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3" y="3643314"/>
            <a:ext cx="2143140" cy="2873588"/>
          </a:xfrm>
          <a:prstGeom prst="round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2786050" y="-571528"/>
            <a:ext cx="3786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                                 </a:t>
            </a:r>
            <a:r>
              <a:rPr lang="ru-RU" sz="3200" b="1" i="1" dirty="0" smtClean="0">
                <a:solidFill>
                  <a:srgbClr val="FF0000"/>
                </a:solidFill>
              </a:rPr>
              <a:t>Победители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2844" y="3214686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>
                <a:solidFill>
                  <a:srgbClr val="FF0000"/>
                </a:solidFill>
              </a:rPr>
              <a:t>Лицкевич</a:t>
            </a:r>
            <a:r>
              <a:rPr lang="ru-RU" b="1" i="1" dirty="0" smtClean="0">
                <a:solidFill>
                  <a:srgbClr val="FF0000"/>
                </a:solidFill>
              </a:rPr>
              <a:t>  Ангелина                                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86116" y="3214686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>
                <a:solidFill>
                  <a:srgbClr val="FF0000"/>
                </a:solidFill>
              </a:rPr>
              <a:t>Сумейко</a:t>
            </a:r>
            <a:r>
              <a:rPr lang="ru-RU" b="1" i="1" dirty="0" smtClean="0">
                <a:solidFill>
                  <a:srgbClr val="FF0000"/>
                </a:solidFill>
              </a:rPr>
              <a:t>  Вероника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43636" y="3214686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Русак  Елизавета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57290" y="6500834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err="1" smtClean="0">
                <a:solidFill>
                  <a:srgbClr val="FF0000"/>
                </a:solidFill>
              </a:rPr>
              <a:t>Бушило</a:t>
            </a:r>
            <a:r>
              <a:rPr lang="ru-RU" b="1" i="1" dirty="0" smtClean="0">
                <a:solidFill>
                  <a:srgbClr val="FF0000"/>
                </a:solidFill>
              </a:rPr>
              <a:t>  Захар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86314" y="6488668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err="1" smtClean="0">
                <a:solidFill>
                  <a:srgbClr val="FF0000"/>
                </a:solidFill>
              </a:rPr>
              <a:t>Зарожный</a:t>
            </a:r>
            <a:r>
              <a:rPr lang="ru-RU" i="1" dirty="0" smtClean="0">
                <a:solidFill>
                  <a:srgbClr val="FF0000"/>
                </a:solidFill>
              </a:rPr>
              <a:t>  Павел</a:t>
            </a:r>
            <a:endParaRPr lang="ru-RU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</TotalTime>
  <Words>147</Words>
  <Application>Microsoft Office PowerPoint</Application>
  <PresentationFormat>Экран (4:3)</PresentationFormat>
  <Paragraphs>51</Paragraphs>
  <Slides>32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Поток</vt:lpstr>
      <vt:lpstr>Прощай, начальная  школа!</vt:lpstr>
      <vt:lpstr>  Наши  мальчики  и  девочки</vt:lpstr>
      <vt:lpstr>Слайд 3</vt:lpstr>
      <vt:lpstr>Слайд 4</vt:lpstr>
      <vt:lpstr>Слайд 5</vt:lpstr>
      <vt:lpstr>          Амшей  Кирилл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         Репка 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39</cp:revision>
  <dcterms:created xsi:type="dcterms:W3CDTF">2016-05-10T19:50:28Z</dcterms:created>
  <dcterms:modified xsi:type="dcterms:W3CDTF">2016-05-25T19:10:17Z</dcterms:modified>
</cp:coreProperties>
</file>